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65" r:id="rId5"/>
    <p:sldId id="27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1E3532-A633-4F86-96ED-C8B2C615DA4A}" v="10" dt="2025-02-16T13:07:18.0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 varScale="1">
        <p:scale>
          <a:sx n="65" d="100"/>
          <a:sy n="65" d="100"/>
        </p:scale>
        <p:origin x="6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y" userId="510add80-325c-4901-9214-bffc96550fc9" providerId="ADAL" clId="{361E3532-A633-4F86-96ED-C8B2C615DA4A}"/>
    <pc:docChg chg="undo custSel addSld delSld modSld addMainMaster delMainMaster">
      <pc:chgData name="Ramy" userId="510add80-325c-4901-9214-bffc96550fc9" providerId="ADAL" clId="{361E3532-A633-4F86-96ED-C8B2C615DA4A}" dt="2025-02-16T13:08:25.745" v="612" actId="1035"/>
      <pc:docMkLst>
        <pc:docMk/>
      </pc:docMkLst>
      <pc:sldChg chg="addSp delSp modSp mod modMedia setBg modClrScheme setClrOvrMap delDesignElem chgLayout">
        <pc:chgData name="Ramy" userId="510add80-325c-4901-9214-bffc96550fc9" providerId="ADAL" clId="{361E3532-A633-4F86-96ED-C8B2C615DA4A}" dt="2025-02-16T13:07:18.099" v="580"/>
        <pc:sldMkLst>
          <pc:docMk/>
          <pc:sldMk cId="3072013332" sldId="256"/>
        </pc:sldMkLst>
        <pc:spChg chg="mod">
          <ac:chgData name="Ramy" userId="510add80-325c-4901-9214-bffc96550fc9" providerId="ADAL" clId="{361E3532-A633-4F86-96ED-C8B2C615DA4A}" dt="2025-02-16T13:07:03.305" v="576"/>
          <ac:spMkLst>
            <pc:docMk/>
            <pc:sldMk cId="3072013332" sldId="256"/>
            <ac:spMk id="2" creationId="{00000000-0000-0000-0000-000000000000}"/>
          </ac:spMkLst>
        </pc:spChg>
        <pc:spChg chg="add del">
          <ac:chgData name="Ramy" userId="510add80-325c-4901-9214-bffc96550fc9" providerId="ADAL" clId="{361E3532-A633-4F86-96ED-C8B2C615DA4A}" dt="2025-02-16T13:07:18.099" v="580"/>
          <ac:spMkLst>
            <pc:docMk/>
            <pc:sldMk cId="3072013332" sldId="256"/>
            <ac:spMk id="8" creationId="{C52FAB7B-42C1-46AA-9C68-7AD281066C60}"/>
          </ac:spMkLst>
        </pc:spChg>
        <pc:spChg chg="add del">
          <ac:chgData name="Ramy" userId="510add80-325c-4901-9214-bffc96550fc9" providerId="ADAL" clId="{361E3532-A633-4F86-96ED-C8B2C615DA4A}" dt="2025-02-16T13:07:18.099" v="580"/>
          <ac:spMkLst>
            <pc:docMk/>
            <pc:sldMk cId="3072013332" sldId="256"/>
            <ac:spMk id="10" creationId="{F905206B-651D-4874-B365-85CC5F9C844C}"/>
          </ac:spMkLst>
        </pc:spChg>
        <pc:picChg chg="add mod">
          <ac:chgData name="Ramy" userId="510add80-325c-4901-9214-bffc96550fc9" providerId="ADAL" clId="{361E3532-A633-4F86-96ED-C8B2C615DA4A}" dt="2025-02-12T16:12:25.238" v="35"/>
          <ac:picMkLst>
            <pc:docMk/>
            <pc:sldMk cId="3072013332" sldId="256"/>
            <ac:picMk id="4" creationId="{40F9C500-139D-23BD-7341-3AC2AE2B85A4}"/>
          </ac:picMkLst>
        </pc:picChg>
        <pc:cxnChg chg="add del">
          <ac:chgData name="Ramy" userId="510add80-325c-4901-9214-bffc96550fc9" providerId="ADAL" clId="{361E3532-A633-4F86-96ED-C8B2C615DA4A}" dt="2025-02-16T13:07:18.099" v="580"/>
          <ac:cxnSpMkLst>
            <pc:docMk/>
            <pc:sldMk cId="3072013332" sldId="256"/>
            <ac:cxnSpMk id="12" creationId="{F0CE0765-E93C-4D37-9D5F-D464EFB10FA7}"/>
          </ac:cxnSpMkLst>
        </pc:cxnChg>
      </pc:sldChg>
      <pc:sldChg chg="modSp new mod">
        <pc:chgData name="Ramy" userId="510add80-325c-4901-9214-bffc96550fc9" providerId="ADAL" clId="{361E3532-A633-4F86-96ED-C8B2C615DA4A}" dt="2025-02-16T13:07:18.099" v="580"/>
        <pc:sldMkLst>
          <pc:docMk/>
          <pc:sldMk cId="3874441012" sldId="257"/>
        </pc:sldMkLst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3874441012" sldId="257"/>
            <ac:spMk id="2" creationId="{4BC2C78C-C623-C3F5-E0DA-47643F4FA6B5}"/>
          </ac:spMkLst>
        </pc:spChg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3874441012" sldId="257"/>
            <ac:spMk id="3" creationId="{8E7B44ED-02BB-3CE2-0685-DEEF52F1A607}"/>
          </ac:spMkLst>
        </pc:spChg>
      </pc:sldChg>
      <pc:sldChg chg="addSp delSp modSp new mod setBg delDesignElem">
        <pc:chgData name="Ramy" userId="510add80-325c-4901-9214-bffc96550fc9" providerId="ADAL" clId="{361E3532-A633-4F86-96ED-C8B2C615DA4A}" dt="2025-02-16T13:07:26.232" v="581" actId="27636"/>
        <pc:sldMkLst>
          <pc:docMk/>
          <pc:sldMk cId="905589386" sldId="258"/>
        </pc:sldMkLst>
        <pc:spChg chg="mod">
          <ac:chgData name="Ramy" userId="510add80-325c-4901-9214-bffc96550fc9" providerId="ADAL" clId="{361E3532-A633-4F86-96ED-C8B2C615DA4A}" dt="2025-02-12T17:12:23.571" v="118" actId="20577"/>
          <ac:spMkLst>
            <pc:docMk/>
            <pc:sldMk cId="905589386" sldId="258"/>
            <ac:spMk id="2" creationId="{F3A64564-DE88-0A7A-E833-FF01F0DFF0AA}"/>
          </ac:spMkLst>
        </pc:spChg>
        <pc:spChg chg="mod">
          <ac:chgData name="Ramy" userId="510add80-325c-4901-9214-bffc96550fc9" providerId="ADAL" clId="{361E3532-A633-4F86-96ED-C8B2C615DA4A}" dt="2025-02-16T13:07:26.232" v="581" actId="27636"/>
          <ac:spMkLst>
            <pc:docMk/>
            <pc:sldMk cId="905589386" sldId="258"/>
            <ac:spMk id="3" creationId="{2487278C-18AC-DF85-4B83-6B6AC8ABE01E}"/>
          </ac:spMkLst>
        </pc:spChg>
        <pc:spChg chg="add del">
          <ac:chgData name="Ramy" userId="510add80-325c-4901-9214-bffc96550fc9" providerId="ADAL" clId="{361E3532-A633-4F86-96ED-C8B2C615DA4A}" dt="2025-02-16T13:07:18.099" v="580"/>
          <ac:spMkLst>
            <pc:docMk/>
            <pc:sldMk cId="905589386" sldId="258"/>
            <ac:spMk id="10" creationId="{744CAA32-F237-419C-A2DD-43C28D920D3C}"/>
          </ac:spMkLst>
        </pc:spChg>
        <pc:picChg chg="add mod">
          <ac:chgData name="Ramy" userId="510add80-325c-4901-9214-bffc96550fc9" providerId="ADAL" clId="{361E3532-A633-4F86-96ED-C8B2C615DA4A}" dt="2025-02-12T17:07:39.425" v="104" actId="14100"/>
          <ac:picMkLst>
            <pc:docMk/>
            <pc:sldMk cId="905589386" sldId="258"/>
            <ac:picMk id="7" creationId="{5ED515B1-09F0-E81F-56F4-C912F1EBE7E3}"/>
          </ac:picMkLst>
        </pc:picChg>
        <pc:cxnChg chg="add del">
          <ac:chgData name="Ramy" userId="510add80-325c-4901-9214-bffc96550fc9" providerId="ADAL" clId="{361E3532-A633-4F86-96ED-C8B2C615DA4A}" dt="2025-02-16T13:07:18.099" v="580"/>
          <ac:cxnSpMkLst>
            <pc:docMk/>
            <pc:sldMk cId="905589386" sldId="258"/>
            <ac:cxnSpMk id="12" creationId="{753FE100-D0AB-4AE2-824B-60CFA31EC6A2}"/>
          </ac:cxnSpMkLst>
        </pc:cxnChg>
      </pc:sldChg>
      <pc:sldChg chg="addSp delSp modSp new mod setBg delDesignElem">
        <pc:chgData name="Ramy" userId="510add80-325c-4901-9214-bffc96550fc9" providerId="ADAL" clId="{361E3532-A633-4F86-96ED-C8B2C615DA4A}" dt="2025-02-16T13:07:18.099" v="580"/>
        <pc:sldMkLst>
          <pc:docMk/>
          <pc:sldMk cId="2435130474" sldId="259"/>
        </pc:sldMkLst>
        <pc:spChg chg="mod">
          <ac:chgData name="Ramy" userId="510add80-325c-4901-9214-bffc96550fc9" providerId="ADAL" clId="{361E3532-A633-4F86-96ED-C8B2C615DA4A}" dt="2025-02-12T17:12:33.688" v="125" actId="20577"/>
          <ac:spMkLst>
            <pc:docMk/>
            <pc:sldMk cId="2435130474" sldId="259"/>
            <ac:spMk id="2" creationId="{7C5FA608-7496-9ED6-E156-EC23245CE480}"/>
          </ac:spMkLst>
        </pc:spChg>
        <pc:spChg chg="mod">
          <ac:chgData name="Ramy" userId="510add80-325c-4901-9214-bffc96550fc9" providerId="ADAL" clId="{361E3532-A633-4F86-96ED-C8B2C615DA4A}" dt="2025-02-16T13:04:05.386" v="557" actId="20577"/>
          <ac:spMkLst>
            <pc:docMk/>
            <pc:sldMk cId="2435130474" sldId="259"/>
            <ac:spMk id="3" creationId="{34E79E04-40E8-F98A-4641-304323CBEF9A}"/>
          </ac:spMkLst>
        </pc:spChg>
        <pc:spChg chg="add del">
          <ac:chgData name="Ramy" userId="510add80-325c-4901-9214-bffc96550fc9" providerId="ADAL" clId="{361E3532-A633-4F86-96ED-C8B2C615DA4A}" dt="2025-02-16T13:07:18.099" v="580"/>
          <ac:spMkLst>
            <pc:docMk/>
            <pc:sldMk cId="2435130474" sldId="259"/>
            <ac:spMk id="17" creationId="{744CAA32-F237-419C-A2DD-43C28D920D3C}"/>
          </ac:spMkLst>
        </pc:spChg>
        <pc:picChg chg="add mod">
          <ac:chgData name="Ramy" userId="510add80-325c-4901-9214-bffc96550fc9" providerId="ADAL" clId="{361E3532-A633-4F86-96ED-C8B2C615DA4A}" dt="2025-02-12T17:05:57.540" v="78" actId="26606"/>
          <ac:picMkLst>
            <pc:docMk/>
            <pc:sldMk cId="2435130474" sldId="259"/>
            <ac:picMk id="7" creationId="{9042EA9C-C32F-BD3C-FE72-17FE00A65901}"/>
          </ac:picMkLst>
        </pc:picChg>
        <pc:cxnChg chg="add del">
          <ac:chgData name="Ramy" userId="510add80-325c-4901-9214-bffc96550fc9" providerId="ADAL" clId="{361E3532-A633-4F86-96ED-C8B2C615DA4A}" dt="2025-02-16T13:07:18.099" v="580"/>
          <ac:cxnSpMkLst>
            <pc:docMk/>
            <pc:sldMk cId="2435130474" sldId="259"/>
            <ac:cxnSpMk id="19" creationId="{753FE100-D0AB-4AE2-824B-60CFA31EC6A2}"/>
          </ac:cxnSpMkLst>
        </pc:cxnChg>
      </pc:sldChg>
      <pc:sldChg chg="modSp new mod">
        <pc:chgData name="Ramy" userId="510add80-325c-4901-9214-bffc96550fc9" providerId="ADAL" clId="{361E3532-A633-4F86-96ED-C8B2C615DA4A}" dt="2025-02-16T13:07:18.099" v="580"/>
        <pc:sldMkLst>
          <pc:docMk/>
          <pc:sldMk cId="1893720390" sldId="260"/>
        </pc:sldMkLst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1893720390" sldId="260"/>
            <ac:spMk id="2" creationId="{ACE4C537-C9B4-74FF-0443-06D775A19524}"/>
          </ac:spMkLst>
        </pc:spChg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1893720390" sldId="260"/>
            <ac:spMk id="3" creationId="{EE564E06-440B-3441-93DF-9E68B19E5114}"/>
          </ac:spMkLst>
        </pc:spChg>
      </pc:sldChg>
      <pc:sldChg chg="delSp modSp new del mod">
        <pc:chgData name="Ramy" userId="510add80-325c-4901-9214-bffc96550fc9" providerId="ADAL" clId="{361E3532-A633-4F86-96ED-C8B2C615DA4A}" dt="2025-02-12T17:44:08.648" v="387" actId="47"/>
        <pc:sldMkLst>
          <pc:docMk/>
          <pc:sldMk cId="3264402163" sldId="261"/>
        </pc:sldMkLst>
      </pc:sldChg>
      <pc:sldChg chg="modSp new mod">
        <pc:chgData name="Ramy" userId="510add80-325c-4901-9214-bffc96550fc9" providerId="ADAL" clId="{361E3532-A633-4F86-96ED-C8B2C615DA4A}" dt="2025-02-16T13:07:18.099" v="580"/>
        <pc:sldMkLst>
          <pc:docMk/>
          <pc:sldMk cId="518958939" sldId="262"/>
        </pc:sldMkLst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518958939" sldId="262"/>
            <ac:spMk id="2" creationId="{A9C3F904-E351-976D-85C2-CAF2F6FBE992}"/>
          </ac:spMkLst>
        </pc:spChg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518958939" sldId="262"/>
            <ac:spMk id="3" creationId="{54F1F70E-1477-9580-C846-A0C66BC64EEB}"/>
          </ac:spMkLst>
        </pc:spChg>
      </pc:sldChg>
      <pc:sldChg chg="delSp modSp add mod setBg delDesignElem">
        <pc:chgData name="Ramy" userId="510add80-325c-4901-9214-bffc96550fc9" providerId="ADAL" clId="{361E3532-A633-4F86-96ED-C8B2C615DA4A}" dt="2025-02-16T13:07:28.919" v="582" actId="27636"/>
        <pc:sldMkLst>
          <pc:docMk/>
          <pc:sldMk cId="978335604" sldId="263"/>
        </pc:sldMkLst>
        <pc:spChg chg="mod">
          <ac:chgData name="Ramy" userId="510add80-325c-4901-9214-bffc96550fc9" providerId="ADAL" clId="{361E3532-A633-4F86-96ED-C8B2C615DA4A}" dt="2025-02-12T17:32:42.157" v="177" actId="1035"/>
          <ac:spMkLst>
            <pc:docMk/>
            <pc:sldMk cId="978335604" sldId="263"/>
            <ac:spMk id="2" creationId="{BF501670-54F6-6A51-446F-274EB4FE02F8}"/>
          </ac:spMkLst>
        </pc:spChg>
        <pc:spChg chg="mod">
          <ac:chgData name="Ramy" userId="510add80-325c-4901-9214-bffc96550fc9" providerId="ADAL" clId="{361E3532-A633-4F86-96ED-C8B2C615DA4A}" dt="2025-02-16T13:07:28.919" v="582" actId="27636"/>
          <ac:spMkLst>
            <pc:docMk/>
            <pc:sldMk cId="978335604" sldId="263"/>
            <ac:spMk id="3" creationId="{03D6F3BA-6170-48DA-B9B0-0AD41CBDA7D8}"/>
          </ac:spMkLst>
        </pc:spChg>
        <pc:picChg chg="mod">
          <ac:chgData name="Ramy" userId="510add80-325c-4901-9214-bffc96550fc9" providerId="ADAL" clId="{361E3532-A633-4F86-96ED-C8B2C615DA4A}" dt="2025-02-12T17:32:03.756" v="152" actId="14100"/>
          <ac:picMkLst>
            <pc:docMk/>
            <pc:sldMk cId="978335604" sldId="263"/>
            <ac:picMk id="7" creationId="{5E9F8F03-6AAC-0AA4-54EE-4EDBEC73671E}"/>
          </ac:picMkLst>
        </pc:picChg>
      </pc:sldChg>
      <pc:sldChg chg="delSp modSp add mod setBg delDesignElem">
        <pc:chgData name="Ramy" userId="510add80-325c-4901-9214-bffc96550fc9" providerId="ADAL" clId="{361E3532-A633-4F86-96ED-C8B2C615DA4A}" dt="2025-02-16T13:07:43.491" v="597" actId="1035"/>
        <pc:sldMkLst>
          <pc:docMk/>
          <pc:sldMk cId="3388665646" sldId="264"/>
        </pc:sldMkLst>
        <pc:spChg chg="mod">
          <ac:chgData name="Ramy" userId="510add80-325c-4901-9214-bffc96550fc9" providerId="ADAL" clId="{361E3532-A633-4F86-96ED-C8B2C615DA4A}" dt="2025-02-16T13:07:43.491" v="597" actId="1035"/>
          <ac:spMkLst>
            <pc:docMk/>
            <pc:sldMk cId="3388665646" sldId="264"/>
            <ac:spMk id="2" creationId="{AAF9AC84-5467-B1A5-9B73-6B03A65D4638}"/>
          </ac:spMkLst>
        </pc:spChg>
        <pc:spChg chg="mod">
          <ac:chgData name="Ramy" userId="510add80-325c-4901-9214-bffc96550fc9" providerId="ADAL" clId="{361E3532-A633-4F86-96ED-C8B2C615DA4A}" dt="2025-02-16T13:07:30.091" v="583" actId="27636"/>
          <ac:spMkLst>
            <pc:docMk/>
            <pc:sldMk cId="3388665646" sldId="264"/>
            <ac:spMk id="3" creationId="{B20C35E6-8CD0-B40B-27C4-43D96B37F03D}"/>
          </ac:spMkLst>
        </pc:spChg>
      </pc:sldChg>
      <pc:sldChg chg="modSp add mod">
        <pc:chgData name="Ramy" userId="510add80-325c-4901-9214-bffc96550fc9" providerId="ADAL" clId="{361E3532-A633-4F86-96ED-C8B2C615DA4A}" dt="2025-02-16T13:07:18.099" v="580"/>
        <pc:sldMkLst>
          <pc:docMk/>
          <pc:sldMk cId="99488288" sldId="265"/>
        </pc:sldMkLst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99488288" sldId="265"/>
            <ac:spMk id="2" creationId="{46BB6E1F-1C9A-8EC1-CD93-B0BB41986D48}"/>
          </ac:spMkLst>
        </pc:spChg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99488288" sldId="265"/>
            <ac:spMk id="3" creationId="{7637D7BF-6B26-6698-B5BF-80B96E890EC5}"/>
          </ac:spMkLst>
        </pc:spChg>
      </pc:sldChg>
      <pc:sldChg chg="modSp add mod">
        <pc:chgData name="Ramy" userId="510add80-325c-4901-9214-bffc96550fc9" providerId="ADAL" clId="{361E3532-A633-4F86-96ED-C8B2C615DA4A}" dt="2025-02-16T13:08:25.745" v="612" actId="1035"/>
        <pc:sldMkLst>
          <pc:docMk/>
          <pc:sldMk cId="2534127631" sldId="266"/>
        </pc:sldMkLst>
        <pc:spChg chg="mod">
          <ac:chgData name="Ramy" userId="510add80-325c-4901-9214-bffc96550fc9" providerId="ADAL" clId="{361E3532-A633-4F86-96ED-C8B2C615DA4A}" dt="2025-02-16T13:08:25.745" v="612" actId="1035"/>
          <ac:spMkLst>
            <pc:docMk/>
            <pc:sldMk cId="2534127631" sldId="266"/>
            <ac:spMk id="2" creationId="{E75FB365-4329-2908-8D3A-E0A68707D28D}"/>
          </ac:spMkLst>
        </pc:spChg>
        <pc:spChg chg="mod">
          <ac:chgData name="Ramy" userId="510add80-325c-4901-9214-bffc96550fc9" providerId="ADAL" clId="{361E3532-A633-4F86-96ED-C8B2C615DA4A}" dt="2025-02-12T17:44:44.715" v="399" actId="20577"/>
          <ac:spMkLst>
            <pc:docMk/>
            <pc:sldMk cId="2534127631" sldId="266"/>
            <ac:spMk id="3" creationId="{AB1B09BC-D0B5-00A7-0428-2E590B3D5871}"/>
          </ac:spMkLst>
        </pc:spChg>
        <pc:picChg chg="mod">
          <ac:chgData name="Ramy" userId="510add80-325c-4901-9214-bffc96550fc9" providerId="ADAL" clId="{361E3532-A633-4F86-96ED-C8B2C615DA4A}" dt="2025-02-12T17:44:35.044" v="396" actId="14100"/>
          <ac:picMkLst>
            <pc:docMk/>
            <pc:sldMk cId="2534127631" sldId="266"/>
            <ac:picMk id="7" creationId="{B3F68B71-D603-1D5E-5076-87C07AA971C6}"/>
          </ac:picMkLst>
        </pc:picChg>
      </pc:sldChg>
      <pc:sldChg chg="modSp add mod">
        <pc:chgData name="Ramy" userId="510add80-325c-4901-9214-bffc96550fc9" providerId="ADAL" clId="{361E3532-A633-4F86-96ED-C8B2C615DA4A}" dt="2025-02-12T17:46:47.917" v="458" actId="14100"/>
        <pc:sldMkLst>
          <pc:docMk/>
          <pc:sldMk cId="3463364946" sldId="267"/>
        </pc:sldMkLst>
        <pc:spChg chg="mod">
          <ac:chgData name="Ramy" userId="510add80-325c-4901-9214-bffc96550fc9" providerId="ADAL" clId="{361E3532-A633-4F86-96ED-C8B2C615DA4A}" dt="2025-02-12T17:46:02.320" v="449" actId="404"/>
          <ac:spMkLst>
            <pc:docMk/>
            <pc:sldMk cId="3463364946" sldId="267"/>
            <ac:spMk id="2" creationId="{1F5B6B30-971E-EE7F-AEFE-582E4FFEAFCB}"/>
          </ac:spMkLst>
        </pc:spChg>
        <pc:spChg chg="mod">
          <ac:chgData name="Ramy" userId="510add80-325c-4901-9214-bffc96550fc9" providerId="ADAL" clId="{361E3532-A633-4F86-96ED-C8B2C615DA4A}" dt="2025-02-12T17:46:47.917" v="458" actId="14100"/>
          <ac:spMkLst>
            <pc:docMk/>
            <pc:sldMk cId="3463364946" sldId="267"/>
            <ac:spMk id="3" creationId="{B100B86A-671F-E88A-9EAC-7C295D5190D1}"/>
          </ac:spMkLst>
        </pc:spChg>
        <pc:picChg chg="mod">
          <ac:chgData name="Ramy" userId="510add80-325c-4901-9214-bffc96550fc9" providerId="ADAL" clId="{361E3532-A633-4F86-96ED-C8B2C615DA4A}" dt="2025-02-12T17:46:30.326" v="455" actId="14100"/>
          <ac:picMkLst>
            <pc:docMk/>
            <pc:sldMk cId="3463364946" sldId="267"/>
            <ac:picMk id="7" creationId="{F42C6375-CE40-32F8-092F-EAED72BAADDE}"/>
          </ac:picMkLst>
        </pc:picChg>
      </pc:sldChg>
      <pc:sldChg chg="modSp new mod">
        <pc:chgData name="Ramy" userId="510add80-325c-4901-9214-bffc96550fc9" providerId="ADAL" clId="{361E3532-A633-4F86-96ED-C8B2C615DA4A}" dt="2025-02-16T13:07:18.099" v="580"/>
        <pc:sldMkLst>
          <pc:docMk/>
          <pc:sldMk cId="1153213344" sldId="268"/>
        </pc:sldMkLst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1153213344" sldId="268"/>
            <ac:spMk id="2" creationId="{5208EC15-A0D4-B27A-BE82-0D39DFA45E73}"/>
          </ac:spMkLst>
        </pc:spChg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1153213344" sldId="268"/>
            <ac:spMk id="3" creationId="{AC4CB084-1CE2-A8B8-D586-5E0423437699}"/>
          </ac:spMkLst>
        </pc:spChg>
      </pc:sldChg>
      <pc:sldChg chg="modSp new mod">
        <pc:chgData name="Ramy" userId="510add80-325c-4901-9214-bffc96550fc9" providerId="ADAL" clId="{361E3532-A633-4F86-96ED-C8B2C615DA4A}" dt="2025-02-16T13:07:18.099" v="580"/>
        <pc:sldMkLst>
          <pc:docMk/>
          <pc:sldMk cId="88874229" sldId="269"/>
        </pc:sldMkLst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88874229" sldId="269"/>
            <ac:spMk id="2" creationId="{080B739E-2B2D-247C-49E8-54FA7CD44303}"/>
          </ac:spMkLst>
        </pc:spChg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88874229" sldId="269"/>
            <ac:spMk id="3" creationId="{DE10CFB3-5B49-C9AD-D07A-7EA168D3478B}"/>
          </ac:spMkLst>
        </pc:spChg>
      </pc:sldChg>
      <pc:sldChg chg="modSp add mod">
        <pc:chgData name="Ramy" userId="510add80-325c-4901-9214-bffc96550fc9" providerId="ADAL" clId="{361E3532-A633-4F86-96ED-C8B2C615DA4A}" dt="2025-02-16T13:07:18.099" v="580"/>
        <pc:sldMkLst>
          <pc:docMk/>
          <pc:sldMk cId="2084740258" sldId="270"/>
        </pc:sldMkLst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2084740258" sldId="270"/>
            <ac:spMk id="2" creationId="{D89D4630-2ABD-C295-2D6C-CB1F738FEAF2}"/>
          </ac:spMkLst>
        </pc:spChg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2084740258" sldId="270"/>
            <ac:spMk id="3" creationId="{216D524C-C9C5-1C56-0F5F-E67DFB9F6E0E}"/>
          </ac:spMkLst>
        </pc:spChg>
      </pc:sldChg>
      <pc:sldChg chg="modSp add mod">
        <pc:chgData name="Ramy" userId="510add80-325c-4901-9214-bffc96550fc9" providerId="ADAL" clId="{361E3532-A633-4F86-96ED-C8B2C615DA4A}" dt="2025-02-12T17:53:12.042" v="550" actId="20577"/>
        <pc:sldMkLst>
          <pc:docMk/>
          <pc:sldMk cId="441704645" sldId="271"/>
        </pc:sldMkLst>
        <pc:spChg chg="mod">
          <ac:chgData name="Ramy" userId="510add80-325c-4901-9214-bffc96550fc9" providerId="ADAL" clId="{361E3532-A633-4F86-96ED-C8B2C615DA4A}" dt="2025-02-12T17:53:12.042" v="550" actId="20577"/>
          <ac:spMkLst>
            <pc:docMk/>
            <pc:sldMk cId="441704645" sldId="271"/>
            <ac:spMk id="2" creationId="{87F14534-2C66-B033-AD60-17E6358EEDC1}"/>
          </ac:spMkLst>
        </pc:spChg>
        <pc:spChg chg="mod">
          <ac:chgData name="Ramy" userId="510add80-325c-4901-9214-bffc96550fc9" providerId="ADAL" clId="{361E3532-A633-4F86-96ED-C8B2C615DA4A}" dt="2025-02-12T17:52:53.234" v="545"/>
          <ac:spMkLst>
            <pc:docMk/>
            <pc:sldMk cId="441704645" sldId="271"/>
            <ac:spMk id="3" creationId="{DD6FEC8A-AFFC-70DE-098D-EBF8AC73DB80}"/>
          </ac:spMkLst>
        </pc:spChg>
      </pc:sldChg>
      <pc:sldChg chg="modSp add mod">
        <pc:chgData name="Ramy" userId="510add80-325c-4901-9214-bffc96550fc9" providerId="ADAL" clId="{361E3532-A633-4F86-96ED-C8B2C615DA4A}" dt="2025-02-12T17:53:22.888" v="554" actId="20577"/>
        <pc:sldMkLst>
          <pc:docMk/>
          <pc:sldMk cId="2934736879" sldId="272"/>
        </pc:sldMkLst>
        <pc:spChg chg="mod">
          <ac:chgData name="Ramy" userId="510add80-325c-4901-9214-bffc96550fc9" providerId="ADAL" clId="{361E3532-A633-4F86-96ED-C8B2C615DA4A}" dt="2025-02-12T17:53:22.888" v="554" actId="20577"/>
          <ac:spMkLst>
            <pc:docMk/>
            <pc:sldMk cId="2934736879" sldId="272"/>
            <ac:spMk id="2" creationId="{6F0643FC-197F-B283-059A-11867BCD6BFD}"/>
          </ac:spMkLst>
        </pc:spChg>
        <pc:spChg chg="mod">
          <ac:chgData name="Ramy" userId="510add80-325c-4901-9214-bffc96550fc9" providerId="ADAL" clId="{361E3532-A633-4F86-96ED-C8B2C615DA4A}" dt="2025-02-12T17:53:02.456" v="546"/>
          <ac:spMkLst>
            <pc:docMk/>
            <pc:sldMk cId="2934736879" sldId="272"/>
            <ac:spMk id="3" creationId="{3CD65A42-4635-8F17-BFD5-D069B73ECC45}"/>
          </ac:spMkLst>
        </pc:spChg>
      </pc:sldChg>
      <pc:sldChg chg="modSp add mod">
        <pc:chgData name="Ramy" userId="510add80-325c-4901-9214-bffc96550fc9" providerId="ADAL" clId="{361E3532-A633-4F86-96ED-C8B2C615DA4A}" dt="2025-02-16T13:07:18.099" v="580"/>
        <pc:sldMkLst>
          <pc:docMk/>
          <pc:sldMk cId="909229370" sldId="273"/>
        </pc:sldMkLst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909229370" sldId="273"/>
            <ac:spMk id="2" creationId="{D9030E75-697C-FB88-0D4D-5B481223C986}"/>
          </ac:spMkLst>
        </pc:spChg>
        <pc:spChg chg="mod">
          <ac:chgData name="Ramy" userId="510add80-325c-4901-9214-bffc96550fc9" providerId="ADAL" clId="{361E3532-A633-4F86-96ED-C8B2C615DA4A}" dt="2025-02-16T13:07:18.099" v="580"/>
          <ac:spMkLst>
            <pc:docMk/>
            <pc:sldMk cId="909229370" sldId="273"/>
            <ac:spMk id="3" creationId="{544A864A-47A9-2F1A-B72C-F2198E7D9683}"/>
          </ac:spMkLst>
        </pc:spChg>
      </pc:sldChg>
      <pc:sldMasterChg chg="del delSldLayout">
        <pc:chgData name="Ramy" userId="510add80-325c-4901-9214-bffc96550fc9" providerId="ADAL" clId="{361E3532-A633-4F86-96ED-C8B2C615DA4A}" dt="2025-02-12T16:12:14.339" v="32" actId="26606"/>
        <pc:sldMasterMkLst>
          <pc:docMk/>
          <pc:sldMasterMk cId="3597300896" sldId="2147483648"/>
        </pc:sldMasterMkLst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4001249340" sldId="2147483649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140206455" sldId="2147483650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1965547352" sldId="2147483651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2375149612" sldId="2147483652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412943597" sldId="2147483653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3558084423" sldId="2147483654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2454063194" sldId="2147483655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3300537932" sldId="2147483656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585876398" sldId="2147483657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682560079" sldId="2147483658"/>
          </pc:sldLayoutMkLst>
        </pc:sldLayoutChg>
        <pc:sldLayoutChg chg="del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597300896" sldId="2147483648"/>
            <pc:sldLayoutMk cId="3435286789" sldId="2147483659"/>
          </pc:sldLayoutMkLst>
        </pc:sldLayoutChg>
      </pc:sldMasterChg>
      <pc:sldMasterChg chg="add replId addSldLayout">
        <pc:chgData name="Ramy" userId="510add80-325c-4901-9214-bffc96550fc9" providerId="ADAL" clId="{361E3532-A633-4F86-96ED-C8B2C615DA4A}" dt="2025-02-12T16:12:14.339" v="32" actId="26606"/>
        <pc:sldMasterMkLst>
          <pc:docMk/>
          <pc:sldMasterMk cId="3677699362" sldId="2147483660"/>
        </pc:sldMasterMkLst>
        <pc:sldLayoutChg chg="ad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3347249293" sldId="2147483661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3429447650" sldId="2147483662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776697806" sldId="2147483663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3953614216" sldId="2147483664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3729810184" sldId="2147483665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3707093353" sldId="2147483666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1909617960" sldId="2147483667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287196002" sldId="2147483668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2198117526" sldId="2147483669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3238758156" sldId="2147483670"/>
          </pc:sldLayoutMkLst>
        </pc:sldLayoutChg>
        <pc:sldLayoutChg chg="add replId">
          <pc:chgData name="Ramy" userId="510add80-325c-4901-9214-bffc96550fc9" providerId="ADAL" clId="{361E3532-A633-4F86-96ED-C8B2C615DA4A}" dt="2025-02-12T16:12:14.339" v="32" actId="26606"/>
          <pc:sldLayoutMkLst>
            <pc:docMk/>
            <pc:sldMasterMk cId="3677699362" sldId="2147483660"/>
            <pc:sldLayoutMk cId="3997465233" sldId="2147483671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64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5157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5961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415512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19097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38212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3197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373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82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477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42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379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64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59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95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62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1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DA38F49-B3E2-4BF0-BEC7-C30D34ABBB8D}" type="datetime1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8565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Green Lock In A 3D Electronic System">
            <a:extLst>
              <a:ext uri="{FF2B5EF4-FFF2-40B4-BE49-F238E27FC236}">
                <a16:creationId xmlns:a16="http://schemas.microsoft.com/office/drawing/2014/main" id="{40F9C500-139D-23BD-7341-3AC2AE2B85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r="1" b="287"/>
          <a:stretch/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4531" y="1371600"/>
            <a:ext cx="4916477" cy="2933952"/>
          </a:xfrm>
        </p:spPr>
        <p:txBody>
          <a:bodyPr anchor="t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Classic Cryptography</a:t>
            </a:r>
          </a:p>
        </p:txBody>
      </p:sp>
    </p:spTree>
    <p:extLst>
      <p:ext uri="{BB962C8B-B14F-4D97-AF65-F5344CB8AC3E}">
        <p14:creationId xmlns:p14="http://schemas.microsoft.com/office/powerpoint/2010/main" val="3072013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2C78C-C623-C3F5-E0DA-47643F4FA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Caesar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B44ED-02BB-3CE2-0685-DEEF52F1A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Caesar cipher</a:t>
            </a:r>
            <a:r>
              <a:rPr lang="en-US" dirty="0"/>
              <a:t> is one of the simplest encryption techniques.</a:t>
            </a:r>
          </a:p>
          <a:p>
            <a:r>
              <a:rPr lang="en-US" dirty="0"/>
              <a:t>It shifts each letter of the plaintext by a fixed number of positions in the alphabet.</a:t>
            </a:r>
          </a:p>
          <a:p>
            <a:r>
              <a:rPr lang="en-US" dirty="0"/>
              <a:t>For example, with a shift of 3, A becomes D, B becomes E, etc.</a:t>
            </a:r>
          </a:p>
        </p:txBody>
      </p:sp>
    </p:spTree>
    <p:extLst>
      <p:ext uri="{BB962C8B-B14F-4D97-AF65-F5344CB8AC3E}">
        <p14:creationId xmlns:p14="http://schemas.microsoft.com/office/powerpoint/2010/main" val="3874441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4C537-C9B4-74FF-0443-06D775A19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Vigenère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64E06-440B-3441-93DF-9E68B19E5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Vigenère cipher</a:t>
            </a:r>
            <a:r>
              <a:rPr lang="en-US" dirty="0"/>
              <a:t> uses a keyword to apply multiple Caesar ciphers.</a:t>
            </a:r>
          </a:p>
          <a:p>
            <a:r>
              <a:rPr lang="en-US" dirty="0"/>
              <a:t>Each letter in the keyword determines the shift for the corresponding letter in the plaintext.</a:t>
            </a:r>
          </a:p>
        </p:txBody>
      </p:sp>
    </p:spTree>
    <p:extLst>
      <p:ext uri="{BB962C8B-B14F-4D97-AF65-F5344CB8AC3E}">
        <p14:creationId xmlns:p14="http://schemas.microsoft.com/office/powerpoint/2010/main" val="1893720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7B134-6701-2B44-6643-0D133C156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B6E1F-1C9A-8EC1-CD93-B0BB41986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Transposition Cipher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7D7BF-6B26-6698-B5BF-80B96E890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Transposition Cipher</a:t>
            </a:r>
            <a:r>
              <a:rPr lang="en-US" dirty="0"/>
              <a:t> rearranges the characters in a message according to a specific pattern.</a:t>
            </a:r>
          </a:p>
          <a:p>
            <a:r>
              <a:rPr lang="en-US" dirty="0"/>
              <a:t>It </a:t>
            </a:r>
            <a:r>
              <a:rPr lang="en-US" b="1" dirty="0"/>
              <a:t>does not</a:t>
            </a:r>
            <a:r>
              <a:rPr lang="en-US" dirty="0"/>
              <a:t> change the actual characters, only their positions.</a:t>
            </a:r>
          </a:p>
          <a:p>
            <a:r>
              <a:rPr lang="en-US" dirty="0"/>
              <a:t>It can made by changing column arrangement or rows or both and this called Double transposition</a:t>
            </a:r>
          </a:p>
        </p:txBody>
      </p:sp>
    </p:spTree>
    <p:extLst>
      <p:ext uri="{BB962C8B-B14F-4D97-AF65-F5344CB8AC3E}">
        <p14:creationId xmlns:p14="http://schemas.microsoft.com/office/powerpoint/2010/main" val="99488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696077-D8D1-3164-CBAA-439E4FCE5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D4630-2ABD-C295-2D6C-CB1F738FE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One-Time Pad (OTP)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D524C-C9C5-1C56-0F5F-E67DFB9F6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One-Time Pad (OTP)</a:t>
            </a:r>
            <a:r>
              <a:rPr lang="en-US" dirty="0"/>
              <a:t> is an </a:t>
            </a:r>
            <a:r>
              <a:rPr lang="en-US" b="1" dirty="0"/>
              <a:t>unbreakable</a:t>
            </a:r>
            <a:r>
              <a:rPr lang="en-US" dirty="0"/>
              <a:t> encryption technique if used correctly.</a:t>
            </a:r>
          </a:p>
          <a:p>
            <a:r>
              <a:rPr lang="en-US" dirty="0"/>
              <a:t>Each plaintext character is XORed with a </a:t>
            </a:r>
            <a:r>
              <a:rPr lang="en-US" b="1" dirty="0"/>
              <a:t>random key character</a:t>
            </a:r>
            <a:r>
              <a:rPr lang="en-US" dirty="0"/>
              <a:t> (key length must be equal to the message length).</a:t>
            </a:r>
          </a:p>
          <a:p>
            <a:r>
              <a:rPr lang="en-US" dirty="0"/>
              <a:t>If the key is truly </a:t>
            </a:r>
            <a:r>
              <a:rPr lang="en-US" b="1" dirty="0"/>
              <a:t>random, used only once, and kept secret</a:t>
            </a:r>
            <a:r>
              <a:rPr lang="en-US" dirty="0"/>
              <a:t>, it is theoretically </a:t>
            </a:r>
            <a:r>
              <a:rPr lang="en-US" b="1" dirty="0"/>
              <a:t>unbreakable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Now is it </a:t>
            </a:r>
            <a:r>
              <a:rPr lang="en-US" b="1" dirty="0" err="1">
                <a:solidFill>
                  <a:srgbClr val="FF0000"/>
                </a:solidFill>
              </a:rPr>
              <a:t>acctully</a:t>
            </a:r>
            <a:r>
              <a:rPr lang="en-US" b="1" dirty="0">
                <a:solidFill>
                  <a:srgbClr val="FF0000"/>
                </a:solidFill>
              </a:rPr>
              <a:t> unbreakable?</a:t>
            </a:r>
          </a:p>
        </p:txBody>
      </p:sp>
    </p:spTree>
    <p:extLst>
      <p:ext uri="{BB962C8B-B14F-4D97-AF65-F5344CB8AC3E}">
        <p14:creationId xmlns:p14="http://schemas.microsoft.com/office/powerpoint/2010/main" val="20847402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130</TotalTime>
  <Words>193</Words>
  <Application>Microsoft Office PowerPoint</Application>
  <PresentationFormat>Widescreen</PresentationFormat>
  <Paragraphs>18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Calisto MT</vt:lpstr>
      <vt:lpstr>Wingdings 2</vt:lpstr>
      <vt:lpstr>Slate</vt:lpstr>
      <vt:lpstr>Classic Cryptography</vt:lpstr>
      <vt:lpstr>Caesar Cipher</vt:lpstr>
      <vt:lpstr>Vigenère Cipher</vt:lpstr>
      <vt:lpstr>Transposition Cipher</vt:lpstr>
      <vt:lpstr>One-Time Pad (OTP)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ramy monazaa</dc:creator>
  <cp:lastModifiedBy>Ramy 18321775</cp:lastModifiedBy>
  <cp:revision>2</cp:revision>
  <dcterms:created xsi:type="dcterms:W3CDTF">2025-02-11T19:47:43Z</dcterms:created>
  <dcterms:modified xsi:type="dcterms:W3CDTF">2025-02-19T14:56:28Z</dcterms:modified>
</cp:coreProperties>
</file>

<file path=docProps/thumbnail.jpeg>
</file>